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udio/m4a" Extension="m4a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HK Grotesk Bold" charset="1" panose="00000800000000000000"/>
      <p:regular r:id="rId13"/>
    </p:embeddedFont>
    <p:embeddedFont>
      <p:font typeface="HK Grotesk Light" charset="1" panose="00000400000000000000"/>
      <p:regular r:id="rId14"/>
    </p:embeddedFont>
    <p:embeddedFont>
      <p:font typeface="HK Grotesk" charset="1" panose="000005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ZcCmfTPQ.mp4>
</file>

<file path=ppt/media/VAGZcCwAQyU.mp4>
</file>

<file path=ppt/media/aAGZcr-L_lI.m4a>
</file>

<file path=ppt/media/image1.png>
</file>

<file path=ppt/media/image2.jpeg>
</file>

<file path=ppt/media/image3.jpeg>
</file>

<file path=ppt/media/image4.png>
</file>

<file path=ppt/media/image5.png>
</file>

<file path=ppt/media/image6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svg" Type="http://schemas.openxmlformats.org/officeDocument/2006/relationships/image"/><Relationship Id="rId3" Target="../media/aAGZcr-L_lI.m4a" Type="http://schemas.microsoft.com/office/2007/relationships/media"/><Relationship Id="rId4" Target="../media/aAGZcr-L_lI.m4a" Type="http://schemas.openxmlformats.org/officeDocument/2006/relationships/audio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VAGZcCwAQyU.mp4" Type="http://schemas.openxmlformats.org/officeDocument/2006/relationships/video"/><Relationship Id="rId4" Target="../media/VAGZcCwAQyU.mp4" Type="http://schemas.microsoft.com/office/2007/relationships/media"/><Relationship Id="rId5" Target="../media/image3.jpeg" Type="http://schemas.openxmlformats.org/officeDocument/2006/relationships/image"/><Relationship Id="rId6" Target="../media/VAGZcCmfTPQ.mp4" Type="http://schemas.openxmlformats.org/officeDocument/2006/relationships/video"/><Relationship Id="rId7" Target="../media/VAGZcCmfTPQ.mp4" Type="http://schemas.microsoft.com/office/2007/relationships/media"/><Relationship Id="rId8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AutoShape 3" id="3"/>
            <p:cNvSpPr/>
            <p:nvPr/>
          </p:nvSpPr>
          <p:spPr>
            <a:xfrm>
              <a:off x="0" y="0"/>
              <a:ext cx="24384000" cy="13716000"/>
            </a:xfrm>
            <a:prstGeom prst="rect">
              <a:avLst/>
            </a:prstGeom>
            <a:solidFill>
              <a:srgbClr val="141414">
                <a:alpha val="75686"/>
              </a:srgbClr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397102" y="220171"/>
            <a:ext cx="7600723" cy="1626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4"/>
              </a:lnSpc>
            </a:pPr>
            <a:r>
              <a:rPr lang="en-US" sz="4638" b="true">
                <a:solidFill>
                  <a:srgbClr val="C4FF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SUPERNOVA, </a:t>
            </a:r>
          </a:p>
          <a:p>
            <a:pPr algn="l">
              <a:lnSpc>
                <a:spcPts val="6494"/>
              </a:lnSpc>
            </a:pPr>
            <a:r>
              <a:rPr lang="en-US" sz="4638" b="true">
                <a:solidFill>
                  <a:srgbClr val="C4FF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ALGORITHMS BEYOND US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97102" y="2074681"/>
            <a:ext cx="9888447" cy="177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6"/>
              </a:lnSpc>
            </a:pPr>
            <a:r>
              <a:rPr lang="en-US" sz="4638">
                <a:solidFill>
                  <a:srgbClr val="C4FF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TAOBAO FULLSCREEN BANNER ADS </a:t>
            </a:r>
          </a:p>
          <a:p>
            <a:pPr algn="l">
              <a:lnSpc>
                <a:spcPts val="4546"/>
              </a:lnSpc>
            </a:pPr>
            <a:r>
              <a:rPr lang="en-US" sz="4638">
                <a:solidFill>
                  <a:srgbClr val="C4FF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SHOWING UP ON OTHER APPS</a:t>
            </a:r>
          </a:p>
          <a:p>
            <a:pPr algn="l">
              <a:lnSpc>
                <a:spcPts val="4546"/>
              </a:lnSpc>
            </a:pPr>
            <a:r>
              <a:rPr lang="en-US" sz="4638">
                <a:solidFill>
                  <a:srgbClr val="C4FF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7102" y="9391853"/>
            <a:ext cx="3445216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C4FF00"/>
                </a:solidFill>
                <a:latin typeface="HK Grotesk"/>
                <a:ea typeface="HK Grotesk"/>
                <a:cs typeface="HK Grotesk"/>
                <a:sym typeface="HK Grotesk"/>
              </a:rPr>
              <a:t>By Liuliu Zhu</a:t>
            </a:r>
          </a:p>
        </p:txBody>
      </p:sp>
      <p:sp>
        <p:nvSpPr>
          <p:cNvPr name="AutoShape 7" id="7"/>
          <p:cNvSpPr/>
          <p:nvPr/>
        </p:nvSpPr>
        <p:spPr>
          <a:xfrm>
            <a:off x="3153724" y="9649346"/>
            <a:ext cx="14443264" cy="0"/>
          </a:xfrm>
          <a:prstGeom prst="line">
            <a:avLst/>
          </a:prstGeom>
          <a:ln cap="flat" w="9525">
            <a:solidFill>
              <a:srgbClr val="C4FF00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cmd cmd="playFrom(0.0)">
              <p:cBhvr>
                <p:cTn/>
                <p:tgtEl>
                  <p:spTgt spid="8"/>
                </p:tgtEl>
              </p:cBhvr>
            </p:cmd>
            <p:audio>
              <p:cMediaNode vol="100000" showWhenStopped="false">
                <p:cTn/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AutoShape 3" id="3"/>
            <p:cNvSpPr/>
            <p:nvPr/>
          </p:nvSpPr>
          <p:spPr>
            <a:xfrm>
              <a:off x="0" y="0"/>
              <a:ext cx="24384000" cy="13716000"/>
            </a:xfrm>
            <a:prstGeom prst="rect">
              <a:avLst/>
            </a:prstGeom>
            <a:solidFill>
              <a:srgbClr val="141414">
                <a:alpha val="75686"/>
              </a:srgbClr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312667" y="188180"/>
            <a:ext cx="7023783" cy="748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1"/>
              </a:lnSpc>
            </a:pPr>
            <a:r>
              <a:rPr lang="en-US" sz="4286" b="true">
                <a:solidFill>
                  <a:srgbClr val="C4FF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CONTENTS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2667" y="7784821"/>
            <a:ext cx="5782507" cy="2043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83"/>
              </a:lnSpc>
            </a:pPr>
            <a:r>
              <a:rPr lang="en-US" sz="3917">
                <a:solidFill>
                  <a:srgbClr val="C4FF00"/>
                </a:solidFill>
                <a:latin typeface="HK Grotesk"/>
                <a:ea typeface="HK Grotesk"/>
                <a:cs typeface="HK Grotesk"/>
                <a:sym typeface="HK Grotesk"/>
              </a:rPr>
              <a:t>01 - Podcast</a:t>
            </a:r>
          </a:p>
          <a:p>
            <a:pPr algn="l">
              <a:lnSpc>
                <a:spcPts val="5483"/>
              </a:lnSpc>
            </a:pPr>
            <a:r>
              <a:rPr lang="en-US" sz="3917">
                <a:solidFill>
                  <a:srgbClr val="C4FF00"/>
                </a:solidFill>
                <a:latin typeface="HK Grotesk"/>
                <a:ea typeface="HK Grotesk"/>
                <a:cs typeface="HK Grotesk"/>
                <a:sym typeface="HK Grotesk"/>
              </a:rPr>
              <a:t>02 - Concept</a:t>
            </a:r>
          </a:p>
          <a:p>
            <a:pPr algn="l">
              <a:lnSpc>
                <a:spcPts val="5483"/>
              </a:lnSpc>
            </a:pPr>
            <a:r>
              <a:rPr lang="en-US" sz="3917">
                <a:solidFill>
                  <a:srgbClr val="C4FF00"/>
                </a:solidFill>
                <a:latin typeface="HK Grotesk"/>
                <a:ea typeface="HK Grotesk"/>
                <a:cs typeface="HK Grotesk"/>
                <a:sym typeface="HK Grotesk"/>
              </a:rPr>
              <a:t>03 - Structure</a:t>
            </a:r>
          </a:p>
        </p:txBody>
      </p:sp>
      <p:sp>
        <p:nvSpPr>
          <p:cNvPr name="AutoShape 6" id="6"/>
          <p:cNvSpPr/>
          <p:nvPr/>
        </p:nvSpPr>
        <p:spPr>
          <a:xfrm flipV="true">
            <a:off x="3513518" y="605227"/>
            <a:ext cx="14133667" cy="4763"/>
          </a:xfrm>
          <a:prstGeom prst="line">
            <a:avLst/>
          </a:prstGeom>
          <a:ln cap="flat" w="9525">
            <a:solidFill>
              <a:srgbClr val="C4FF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2667" y="188180"/>
            <a:ext cx="7023783" cy="748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1"/>
              </a:lnSpc>
            </a:pPr>
            <a:r>
              <a:rPr lang="en-US" sz="4286" b="true">
                <a:solidFill>
                  <a:srgbClr val="C4FF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01 - PODCAST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7045738" y="605227"/>
            <a:ext cx="10601447" cy="4762"/>
          </a:xfrm>
          <a:prstGeom prst="line">
            <a:avLst/>
          </a:prstGeom>
          <a:ln cap="flat" w="9525">
            <a:solidFill>
              <a:srgbClr val="C4FF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7716920" y="3568048"/>
            <a:ext cx="2631735" cy="3150904"/>
            <a:chOff x="0" y="0"/>
            <a:chExt cx="3508981" cy="4201205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13674"/>
              <a:ext cx="502504" cy="4151638"/>
              <a:chOff x="0" y="0"/>
              <a:chExt cx="373380" cy="308483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11430" y="50800"/>
                <a:ext cx="322580" cy="2984500"/>
              </a:xfrm>
              <a:custGeom>
                <a:avLst/>
                <a:gdLst/>
                <a:ahLst/>
                <a:cxnLst/>
                <a:rect r="r" b="b" t="t" l="l"/>
                <a:pathLst>
                  <a:path h="2984500" w="322580">
                    <a:moveTo>
                      <a:pt x="184150" y="68580"/>
                    </a:moveTo>
                    <a:cubicBezTo>
                      <a:pt x="165100" y="1405890"/>
                      <a:pt x="138430" y="1920240"/>
                      <a:pt x="175260" y="2266950"/>
                    </a:cubicBezTo>
                    <a:cubicBezTo>
                      <a:pt x="201930" y="2519680"/>
                      <a:pt x="322580" y="2821940"/>
                      <a:pt x="309880" y="2913380"/>
                    </a:cubicBezTo>
                    <a:cubicBezTo>
                      <a:pt x="306070" y="2941320"/>
                      <a:pt x="294640" y="2952750"/>
                      <a:pt x="283210" y="2962910"/>
                    </a:cubicBezTo>
                    <a:cubicBezTo>
                      <a:pt x="274320" y="2973070"/>
                      <a:pt x="262890" y="2978150"/>
                      <a:pt x="250190" y="2980690"/>
                    </a:cubicBezTo>
                    <a:cubicBezTo>
                      <a:pt x="233680" y="2983230"/>
                      <a:pt x="208280" y="2980690"/>
                      <a:pt x="194310" y="2974340"/>
                    </a:cubicBezTo>
                    <a:cubicBezTo>
                      <a:pt x="181610" y="2967990"/>
                      <a:pt x="172720" y="2959100"/>
                      <a:pt x="166370" y="2948940"/>
                    </a:cubicBezTo>
                    <a:cubicBezTo>
                      <a:pt x="158750" y="2938780"/>
                      <a:pt x="153670" y="2926080"/>
                      <a:pt x="152400" y="2913380"/>
                    </a:cubicBezTo>
                    <a:cubicBezTo>
                      <a:pt x="151130" y="2900680"/>
                      <a:pt x="153670" y="2884170"/>
                      <a:pt x="158750" y="2871470"/>
                    </a:cubicBezTo>
                    <a:cubicBezTo>
                      <a:pt x="166370" y="2857500"/>
                      <a:pt x="180340" y="2842260"/>
                      <a:pt x="194310" y="2834640"/>
                    </a:cubicBezTo>
                    <a:cubicBezTo>
                      <a:pt x="208280" y="2827020"/>
                      <a:pt x="227330" y="2823210"/>
                      <a:pt x="243840" y="2825750"/>
                    </a:cubicBezTo>
                    <a:cubicBezTo>
                      <a:pt x="259080" y="2828290"/>
                      <a:pt x="276860" y="2838450"/>
                      <a:pt x="288290" y="2849880"/>
                    </a:cubicBezTo>
                    <a:cubicBezTo>
                      <a:pt x="299720" y="2861310"/>
                      <a:pt x="308610" y="2877820"/>
                      <a:pt x="309880" y="2895600"/>
                    </a:cubicBezTo>
                    <a:cubicBezTo>
                      <a:pt x="309880" y="2915920"/>
                      <a:pt x="298450" y="2950210"/>
                      <a:pt x="281940" y="2964180"/>
                    </a:cubicBezTo>
                    <a:cubicBezTo>
                      <a:pt x="265430" y="2978150"/>
                      <a:pt x="229870" y="2984500"/>
                      <a:pt x="210820" y="2980690"/>
                    </a:cubicBezTo>
                    <a:cubicBezTo>
                      <a:pt x="194310" y="2976880"/>
                      <a:pt x="177800" y="2965450"/>
                      <a:pt x="168910" y="2952750"/>
                    </a:cubicBezTo>
                    <a:cubicBezTo>
                      <a:pt x="158750" y="2940050"/>
                      <a:pt x="151130" y="2921000"/>
                      <a:pt x="152400" y="2904490"/>
                    </a:cubicBezTo>
                    <a:cubicBezTo>
                      <a:pt x="153670" y="2884170"/>
                      <a:pt x="170180" y="2852420"/>
                      <a:pt x="186690" y="2838450"/>
                    </a:cubicBezTo>
                    <a:cubicBezTo>
                      <a:pt x="199390" y="2828290"/>
                      <a:pt x="219710" y="2824480"/>
                      <a:pt x="234950" y="2825750"/>
                    </a:cubicBezTo>
                    <a:cubicBezTo>
                      <a:pt x="251460" y="2825750"/>
                      <a:pt x="270510" y="2832100"/>
                      <a:pt x="281940" y="2843530"/>
                    </a:cubicBezTo>
                    <a:cubicBezTo>
                      <a:pt x="295910" y="2858770"/>
                      <a:pt x="311150" y="2891790"/>
                      <a:pt x="309880" y="2912110"/>
                    </a:cubicBezTo>
                    <a:cubicBezTo>
                      <a:pt x="308610" y="2931160"/>
                      <a:pt x="295910" y="2951480"/>
                      <a:pt x="283210" y="2962910"/>
                    </a:cubicBezTo>
                    <a:cubicBezTo>
                      <a:pt x="270510" y="2975610"/>
                      <a:pt x="248920" y="2983230"/>
                      <a:pt x="231140" y="2983230"/>
                    </a:cubicBezTo>
                    <a:cubicBezTo>
                      <a:pt x="213360" y="2983230"/>
                      <a:pt x="193040" y="2975610"/>
                      <a:pt x="179070" y="2962910"/>
                    </a:cubicBezTo>
                    <a:cubicBezTo>
                      <a:pt x="162560" y="2948940"/>
                      <a:pt x="153670" y="2933700"/>
                      <a:pt x="140970" y="2900680"/>
                    </a:cubicBezTo>
                    <a:cubicBezTo>
                      <a:pt x="104140" y="2801620"/>
                      <a:pt x="59690" y="2543810"/>
                      <a:pt x="39370" y="2266950"/>
                    </a:cubicBezTo>
                    <a:cubicBezTo>
                      <a:pt x="0" y="1755140"/>
                      <a:pt x="16510" y="238760"/>
                      <a:pt x="54610" y="60960"/>
                    </a:cubicBezTo>
                    <a:cubicBezTo>
                      <a:pt x="59690" y="35560"/>
                      <a:pt x="63500" y="29210"/>
                      <a:pt x="73660" y="19050"/>
                    </a:cubicBezTo>
                    <a:cubicBezTo>
                      <a:pt x="83820" y="8890"/>
                      <a:pt x="100330" y="0"/>
                      <a:pt x="115570" y="0"/>
                    </a:cubicBezTo>
                    <a:cubicBezTo>
                      <a:pt x="132080" y="0"/>
                      <a:pt x="158750" y="12700"/>
                      <a:pt x="170180" y="25400"/>
                    </a:cubicBezTo>
                    <a:cubicBezTo>
                      <a:pt x="180340" y="36830"/>
                      <a:pt x="184150" y="68580"/>
                      <a:pt x="184150" y="68580"/>
                    </a:cubicBezTo>
                  </a:path>
                </a:pathLst>
              </a:custGeom>
              <a:solidFill>
                <a:srgbClr val="C4FF00"/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37602" y="0"/>
              <a:ext cx="3471378" cy="4201205"/>
              <a:chOff x="0" y="0"/>
              <a:chExt cx="2579370" cy="312166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45720" y="48260"/>
                <a:ext cx="2481580" cy="3031490"/>
              </a:xfrm>
              <a:custGeom>
                <a:avLst/>
                <a:gdLst/>
                <a:ahLst/>
                <a:cxnLst/>
                <a:rect r="r" b="b" t="t" l="l"/>
                <a:pathLst>
                  <a:path h="3031490" w="2481580">
                    <a:moveTo>
                      <a:pt x="92710" y="2540"/>
                    </a:moveTo>
                    <a:cubicBezTo>
                      <a:pt x="600710" y="196850"/>
                      <a:pt x="722630" y="261620"/>
                      <a:pt x="869950" y="342900"/>
                    </a:cubicBezTo>
                    <a:cubicBezTo>
                      <a:pt x="1056640" y="447040"/>
                      <a:pt x="1281430" y="600710"/>
                      <a:pt x="1490980" y="718820"/>
                    </a:cubicBezTo>
                    <a:cubicBezTo>
                      <a:pt x="1696720" y="835660"/>
                      <a:pt x="1951990" y="958850"/>
                      <a:pt x="2114550" y="1050290"/>
                    </a:cubicBezTo>
                    <a:cubicBezTo>
                      <a:pt x="2221230" y="1109980"/>
                      <a:pt x="2317750" y="1168400"/>
                      <a:pt x="2377440" y="1205230"/>
                    </a:cubicBezTo>
                    <a:cubicBezTo>
                      <a:pt x="2406650" y="1224280"/>
                      <a:pt x="2426970" y="1229360"/>
                      <a:pt x="2444750" y="1249680"/>
                    </a:cubicBezTo>
                    <a:cubicBezTo>
                      <a:pt x="2462530" y="1268730"/>
                      <a:pt x="2481580" y="1296670"/>
                      <a:pt x="2481580" y="1322070"/>
                    </a:cubicBezTo>
                    <a:cubicBezTo>
                      <a:pt x="2481580" y="1351280"/>
                      <a:pt x="2461260" y="1385570"/>
                      <a:pt x="2433320" y="1416050"/>
                    </a:cubicBezTo>
                    <a:cubicBezTo>
                      <a:pt x="2387600" y="1464310"/>
                      <a:pt x="2286000" y="1498600"/>
                      <a:pt x="2204720" y="1551940"/>
                    </a:cubicBezTo>
                    <a:cubicBezTo>
                      <a:pt x="2108200" y="1615440"/>
                      <a:pt x="2018030" y="1684020"/>
                      <a:pt x="1896110" y="1775460"/>
                    </a:cubicBezTo>
                    <a:cubicBezTo>
                      <a:pt x="1713230" y="1911350"/>
                      <a:pt x="1398270" y="2152650"/>
                      <a:pt x="1223010" y="2294890"/>
                    </a:cubicBezTo>
                    <a:cubicBezTo>
                      <a:pt x="1106170" y="2390140"/>
                      <a:pt x="1035050" y="2463800"/>
                      <a:pt x="937260" y="2537460"/>
                    </a:cubicBezTo>
                    <a:cubicBezTo>
                      <a:pt x="844550" y="2608580"/>
                      <a:pt x="746760" y="2663190"/>
                      <a:pt x="651510" y="2733040"/>
                    </a:cubicBezTo>
                    <a:cubicBezTo>
                      <a:pt x="553720" y="2806700"/>
                      <a:pt x="452120" y="2927350"/>
                      <a:pt x="359410" y="2967990"/>
                    </a:cubicBezTo>
                    <a:cubicBezTo>
                      <a:pt x="292100" y="2998470"/>
                      <a:pt x="198120" y="3021330"/>
                      <a:pt x="163830" y="3001010"/>
                    </a:cubicBezTo>
                    <a:cubicBezTo>
                      <a:pt x="142240" y="2988310"/>
                      <a:pt x="137160" y="2943860"/>
                      <a:pt x="139700" y="2921000"/>
                    </a:cubicBezTo>
                    <a:cubicBezTo>
                      <a:pt x="142240" y="2900680"/>
                      <a:pt x="153670" y="2881630"/>
                      <a:pt x="168910" y="2870200"/>
                    </a:cubicBezTo>
                    <a:cubicBezTo>
                      <a:pt x="186690" y="2856230"/>
                      <a:pt x="227330" y="2846070"/>
                      <a:pt x="250190" y="2851150"/>
                    </a:cubicBezTo>
                    <a:cubicBezTo>
                      <a:pt x="269240" y="2853690"/>
                      <a:pt x="287020" y="2867660"/>
                      <a:pt x="298450" y="2881630"/>
                    </a:cubicBezTo>
                    <a:cubicBezTo>
                      <a:pt x="309880" y="2895600"/>
                      <a:pt x="320040" y="2917190"/>
                      <a:pt x="318770" y="2936240"/>
                    </a:cubicBezTo>
                    <a:cubicBezTo>
                      <a:pt x="317500" y="2959100"/>
                      <a:pt x="300990" y="2997200"/>
                      <a:pt x="280670" y="3011170"/>
                    </a:cubicBezTo>
                    <a:cubicBezTo>
                      <a:pt x="260350" y="3025140"/>
                      <a:pt x="219710" y="3031490"/>
                      <a:pt x="196850" y="3022600"/>
                    </a:cubicBezTo>
                    <a:cubicBezTo>
                      <a:pt x="173990" y="3013710"/>
                      <a:pt x="146050" y="2983230"/>
                      <a:pt x="140970" y="2959100"/>
                    </a:cubicBezTo>
                    <a:cubicBezTo>
                      <a:pt x="134620" y="2934970"/>
                      <a:pt x="144780" y="2895600"/>
                      <a:pt x="161290" y="2877820"/>
                    </a:cubicBezTo>
                    <a:cubicBezTo>
                      <a:pt x="177800" y="2858770"/>
                      <a:pt x="217170" y="2847340"/>
                      <a:pt x="241300" y="2848610"/>
                    </a:cubicBezTo>
                    <a:cubicBezTo>
                      <a:pt x="260350" y="2849880"/>
                      <a:pt x="292100" y="2874010"/>
                      <a:pt x="292100" y="2874010"/>
                    </a:cubicBezTo>
                    <a:cubicBezTo>
                      <a:pt x="292100" y="2875280"/>
                      <a:pt x="227330" y="2861310"/>
                      <a:pt x="224790" y="2843530"/>
                    </a:cubicBezTo>
                    <a:cubicBezTo>
                      <a:pt x="219710" y="2799080"/>
                      <a:pt x="461010" y="2651760"/>
                      <a:pt x="562610" y="2578100"/>
                    </a:cubicBezTo>
                    <a:cubicBezTo>
                      <a:pt x="641350" y="2520950"/>
                      <a:pt x="680720" y="2505710"/>
                      <a:pt x="778510" y="2434590"/>
                    </a:cubicBezTo>
                    <a:cubicBezTo>
                      <a:pt x="1013460" y="2265680"/>
                      <a:pt x="1656080" y="1729740"/>
                      <a:pt x="1927860" y="1530350"/>
                    </a:cubicBezTo>
                    <a:cubicBezTo>
                      <a:pt x="2072640" y="1424940"/>
                      <a:pt x="2190750" y="1343660"/>
                      <a:pt x="2268220" y="1300480"/>
                    </a:cubicBezTo>
                    <a:cubicBezTo>
                      <a:pt x="2303780" y="1280160"/>
                      <a:pt x="2344420" y="1254760"/>
                      <a:pt x="2352040" y="1262380"/>
                    </a:cubicBezTo>
                    <a:cubicBezTo>
                      <a:pt x="2360930" y="1271270"/>
                      <a:pt x="2343150" y="1352550"/>
                      <a:pt x="2307590" y="1363980"/>
                    </a:cubicBezTo>
                    <a:cubicBezTo>
                      <a:pt x="2200910" y="1398270"/>
                      <a:pt x="1701800" y="1028700"/>
                      <a:pt x="1437640" y="868680"/>
                    </a:cubicBezTo>
                    <a:cubicBezTo>
                      <a:pt x="1209040" y="730250"/>
                      <a:pt x="1007110" y="574040"/>
                      <a:pt x="808990" y="463550"/>
                    </a:cubicBezTo>
                    <a:cubicBezTo>
                      <a:pt x="642620" y="370840"/>
                      <a:pt x="477520" y="294640"/>
                      <a:pt x="335280" y="236220"/>
                    </a:cubicBezTo>
                    <a:cubicBezTo>
                      <a:pt x="226060" y="191770"/>
                      <a:pt x="85090" y="166370"/>
                      <a:pt x="36830" y="133350"/>
                    </a:cubicBezTo>
                    <a:cubicBezTo>
                      <a:pt x="17780" y="120650"/>
                      <a:pt x="10160" y="109220"/>
                      <a:pt x="5080" y="93980"/>
                    </a:cubicBezTo>
                    <a:cubicBezTo>
                      <a:pt x="0" y="78740"/>
                      <a:pt x="1270" y="58420"/>
                      <a:pt x="7620" y="43180"/>
                    </a:cubicBezTo>
                    <a:cubicBezTo>
                      <a:pt x="12700" y="29210"/>
                      <a:pt x="27940" y="13970"/>
                      <a:pt x="41910" y="7620"/>
                    </a:cubicBezTo>
                    <a:cubicBezTo>
                      <a:pt x="55880" y="0"/>
                      <a:pt x="92710" y="2540"/>
                      <a:pt x="92710" y="2540"/>
                    </a:cubicBezTo>
                  </a:path>
                </a:pathLst>
              </a:custGeom>
              <a:solidFill>
                <a:srgbClr val="C4FF00"/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46148" y="124771"/>
              <a:ext cx="3151758" cy="3878167"/>
              <a:chOff x="0" y="0"/>
              <a:chExt cx="2341880" cy="288163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49530" y="49530"/>
                <a:ext cx="2240280" cy="2791460"/>
              </a:xfrm>
              <a:custGeom>
                <a:avLst/>
                <a:gdLst/>
                <a:ahLst/>
                <a:cxnLst/>
                <a:rect r="r" b="b" t="t" l="l"/>
                <a:pathLst>
                  <a:path h="2791460" w="2240280">
                    <a:moveTo>
                      <a:pt x="1270" y="810260"/>
                    </a:moveTo>
                    <a:cubicBezTo>
                      <a:pt x="2540" y="683260"/>
                      <a:pt x="3810" y="651510"/>
                      <a:pt x="5080" y="619760"/>
                    </a:cubicBezTo>
                    <a:cubicBezTo>
                      <a:pt x="7620" y="586740"/>
                      <a:pt x="10160" y="553720"/>
                      <a:pt x="12700" y="523240"/>
                    </a:cubicBezTo>
                    <a:cubicBezTo>
                      <a:pt x="15240" y="496570"/>
                      <a:pt x="16510" y="473710"/>
                      <a:pt x="19050" y="447040"/>
                    </a:cubicBezTo>
                    <a:cubicBezTo>
                      <a:pt x="20320" y="417830"/>
                      <a:pt x="22860" y="384810"/>
                      <a:pt x="25400" y="354330"/>
                    </a:cubicBezTo>
                    <a:cubicBezTo>
                      <a:pt x="27940" y="323850"/>
                      <a:pt x="31750" y="294640"/>
                      <a:pt x="34290" y="265430"/>
                    </a:cubicBezTo>
                    <a:cubicBezTo>
                      <a:pt x="36830" y="238760"/>
                      <a:pt x="36830" y="210820"/>
                      <a:pt x="39370" y="184150"/>
                    </a:cubicBezTo>
                    <a:cubicBezTo>
                      <a:pt x="40640" y="157480"/>
                      <a:pt x="39370" y="132080"/>
                      <a:pt x="44450" y="106680"/>
                    </a:cubicBezTo>
                    <a:cubicBezTo>
                      <a:pt x="48260" y="81280"/>
                      <a:pt x="48260" y="50800"/>
                      <a:pt x="66040" y="33020"/>
                    </a:cubicBezTo>
                    <a:cubicBezTo>
                      <a:pt x="87630" y="10160"/>
                      <a:pt x="148590" y="0"/>
                      <a:pt x="184150" y="1270"/>
                    </a:cubicBezTo>
                    <a:cubicBezTo>
                      <a:pt x="213360" y="1270"/>
                      <a:pt x="237490" y="16510"/>
                      <a:pt x="264160" y="24130"/>
                    </a:cubicBezTo>
                    <a:cubicBezTo>
                      <a:pt x="292100" y="31750"/>
                      <a:pt x="322580" y="36830"/>
                      <a:pt x="350520" y="45720"/>
                    </a:cubicBezTo>
                    <a:cubicBezTo>
                      <a:pt x="377190" y="54610"/>
                      <a:pt x="403860" y="63500"/>
                      <a:pt x="429260" y="76200"/>
                    </a:cubicBezTo>
                    <a:cubicBezTo>
                      <a:pt x="455930" y="88900"/>
                      <a:pt x="481330" y="107950"/>
                      <a:pt x="508000" y="120650"/>
                    </a:cubicBezTo>
                    <a:cubicBezTo>
                      <a:pt x="532130" y="133350"/>
                      <a:pt x="554990" y="143510"/>
                      <a:pt x="581660" y="154940"/>
                    </a:cubicBezTo>
                    <a:cubicBezTo>
                      <a:pt x="608330" y="166370"/>
                      <a:pt x="638810" y="175260"/>
                      <a:pt x="666750" y="185420"/>
                    </a:cubicBezTo>
                    <a:cubicBezTo>
                      <a:pt x="693420" y="195580"/>
                      <a:pt x="720090" y="204470"/>
                      <a:pt x="745490" y="215900"/>
                    </a:cubicBezTo>
                    <a:cubicBezTo>
                      <a:pt x="770890" y="226060"/>
                      <a:pt x="795020" y="234950"/>
                      <a:pt x="819150" y="247650"/>
                    </a:cubicBezTo>
                    <a:cubicBezTo>
                      <a:pt x="842010" y="261620"/>
                      <a:pt x="864870" y="276860"/>
                      <a:pt x="886460" y="293370"/>
                    </a:cubicBezTo>
                    <a:cubicBezTo>
                      <a:pt x="910590" y="309880"/>
                      <a:pt x="933450" y="330200"/>
                      <a:pt x="955040" y="350520"/>
                    </a:cubicBezTo>
                    <a:cubicBezTo>
                      <a:pt x="976630" y="369570"/>
                      <a:pt x="994410" y="392430"/>
                      <a:pt x="1017270" y="411480"/>
                    </a:cubicBezTo>
                    <a:cubicBezTo>
                      <a:pt x="1038860" y="430530"/>
                      <a:pt x="1065530" y="448310"/>
                      <a:pt x="1088390" y="464820"/>
                    </a:cubicBezTo>
                    <a:cubicBezTo>
                      <a:pt x="1109980" y="481330"/>
                      <a:pt x="1129030" y="497840"/>
                      <a:pt x="1151890" y="510540"/>
                    </a:cubicBezTo>
                    <a:cubicBezTo>
                      <a:pt x="1176020" y="524510"/>
                      <a:pt x="1202690" y="533400"/>
                      <a:pt x="1229360" y="546100"/>
                    </a:cubicBezTo>
                    <a:cubicBezTo>
                      <a:pt x="1256030" y="558800"/>
                      <a:pt x="1285240" y="571500"/>
                      <a:pt x="1313180" y="585470"/>
                    </a:cubicBezTo>
                    <a:cubicBezTo>
                      <a:pt x="1339850" y="600710"/>
                      <a:pt x="1365250" y="615950"/>
                      <a:pt x="1390650" y="632460"/>
                    </a:cubicBezTo>
                    <a:cubicBezTo>
                      <a:pt x="1414780" y="647700"/>
                      <a:pt x="1437640" y="662940"/>
                      <a:pt x="1461770" y="679450"/>
                    </a:cubicBezTo>
                    <a:cubicBezTo>
                      <a:pt x="1484630" y="695960"/>
                      <a:pt x="1507490" y="713740"/>
                      <a:pt x="1529080" y="732790"/>
                    </a:cubicBezTo>
                    <a:cubicBezTo>
                      <a:pt x="1553210" y="751840"/>
                      <a:pt x="1576070" y="775970"/>
                      <a:pt x="1598930" y="795020"/>
                    </a:cubicBezTo>
                    <a:cubicBezTo>
                      <a:pt x="1619250" y="812800"/>
                      <a:pt x="1639570" y="825500"/>
                      <a:pt x="1659890" y="840740"/>
                    </a:cubicBezTo>
                    <a:cubicBezTo>
                      <a:pt x="1681480" y="857250"/>
                      <a:pt x="1703070" y="869950"/>
                      <a:pt x="1725930" y="887730"/>
                    </a:cubicBezTo>
                    <a:cubicBezTo>
                      <a:pt x="1750060" y="908050"/>
                      <a:pt x="1776730" y="934720"/>
                      <a:pt x="1798320" y="956310"/>
                    </a:cubicBezTo>
                    <a:cubicBezTo>
                      <a:pt x="1817370" y="975360"/>
                      <a:pt x="1831340" y="995680"/>
                      <a:pt x="1850390" y="1013460"/>
                    </a:cubicBezTo>
                    <a:cubicBezTo>
                      <a:pt x="1869440" y="1031240"/>
                      <a:pt x="1892300" y="1045210"/>
                      <a:pt x="1913890" y="1060450"/>
                    </a:cubicBezTo>
                    <a:cubicBezTo>
                      <a:pt x="1935480" y="1075690"/>
                      <a:pt x="1954530" y="1094740"/>
                      <a:pt x="1977390" y="1104900"/>
                    </a:cubicBezTo>
                    <a:cubicBezTo>
                      <a:pt x="2001520" y="1115060"/>
                      <a:pt x="2029460" y="1118870"/>
                      <a:pt x="2057400" y="1121410"/>
                    </a:cubicBezTo>
                    <a:cubicBezTo>
                      <a:pt x="2085340" y="1125220"/>
                      <a:pt x="2142490" y="1125220"/>
                      <a:pt x="2143760" y="1125220"/>
                    </a:cubicBezTo>
                    <a:cubicBezTo>
                      <a:pt x="2143760" y="1125220"/>
                      <a:pt x="2151380" y="1126490"/>
                      <a:pt x="2155190" y="1126490"/>
                    </a:cubicBezTo>
                    <a:cubicBezTo>
                      <a:pt x="2157730" y="1126490"/>
                      <a:pt x="2165350" y="1127760"/>
                      <a:pt x="2165350" y="1127760"/>
                    </a:cubicBezTo>
                    <a:cubicBezTo>
                      <a:pt x="2165350" y="1127760"/>
                      <a:pt x="2172970" y="1129030"/>
                      <a:pt x="2176780" y="1130300"/>
                    </a:cubicBezTo>
                    <a:cubicBezTo>
                      <a:pt x="2179320" y="1131570"/>
                      <a:pt x="2186940" y="1134110"/>
                      <a:pt x="2186940" y="1134110"/>
                    </a:cubicBezTo>
                    <a:cubicBezTo>
                      <a:pt x="2186940" y="1134110"/>
                      <a:pt x="2193290" y="1137920"/>
                      <a:pt x="2195830" y="1140460"/>
                    </a:cubicBezTo>
                    <a:cubicBezTo>
                      <a:pt x="2199640" y="1141730"/>
                      <a:pt x="2205990" y="1145540"/>
                      <a:pt x="2205990" y="1145540"/>
                    </a:cubicBezTo>
                    <a:cubicBezTo>
                      <a:pt x="2205990" y="1145540"/>
                      <a:pt x="2211070" y="1150620"/>
                      <a:pt x="2213610" y="1153160"/>
                    </a:cubicBezTo>
                    <a:cubicBezTo>
                      <a:pt x="2216150" y="1156970"/>
                      <a:pt x="2221230" y="1162050"/>
                      <a:pt x="2221230" y="1162050"/>
                    </a:cubicBezTo>
                    <a:cubicBezTo>
                      <a:pt x="2221230" y="1162050"/>
                      <a:pt x="2225040" y="1168400"/>
                      <a:pt x="2226310" y="1170940"/>
                    </a:cubicBezTo>
                    <a:cubicBezTo>
                      <a:pt x="2228850" y="1174750"/>
                      <a:pt x="2232660" y="1181100"/>
                      <a:pt x="2232660" y="1181100"/>
                    </a:cubicBezTo>
                    <a:cubicBezTo>
                      <a:pt x="2232660" y="1181100"/>
                      <a:pt x="2233930" y="1187450"/>
                      <a:pt x="2235200" y="1191260"/>
                    </a:cubicBezTo>
                    <a:cubicBezTo>
                      <a:pt x="2236470" y="1195070"/>
                      <a:pt x="2239010" y="1202690"/>
                      <a:pt x="2239010" y="1202690"/>
                    </a:cubicBezTo>
                    <a:cubicBezTo>
                      <a:pt x="2239010" y="1202690"/>
                      <a:pt x="2239010" y="1209040"/>
                      <a:pt x="2239010" y="1212850"/>
                    </a:cubicBezTo>
                    <a:cubicBezTo>
                      <a:pt x="2239010" y="1216660"/>
                      <a:pt x="2240280" y="1224280"/>
                      <a:pt x="2240280" y="1224280"/>
                    </a:cubicBezTo>
                    <a:cubicBezTo>
                      <a:pt x="2240280" y="1224280"/>
                      <a:pt x="2239010" y="1231900"/>
                      <a:pt x="2237740" y="1235710"/>
                    </a:cubicBezTo>
                    <a:cubicBezTo>
                      <a:pt x="2236470" y="1239520"/>
                      <a:pt x="2235200" y="1245870"/>
                      <a:pt x="2235200" y="1245870"/>
                    </a:cubicBezTo>
                    <a:cubicBezTo>
                      <a:pt x="2235200" y="1245870"/>
                      <a:pt x="2232660" y="1253490"/>
                      <a:pt x="2231390" y="1256030"/>
                    </a:cubicBezTo>
                    <a:cubicBezTo>
                      <a:pt x="2228850" y="1259840"/>
                      <a:pt x="2226310" y="1266190"/>
                      <a:pt x="2226310" y="1266190"/>
                    </a:cubicBezTo>
                    <a:cubicBezTo>
                      <a:pt x="2226310" y="1266190"/>
                      <a:pt x="2221230" y="1272540"/>
                      <a:pt x="2218690" y="1275080"/>
                    </a:cubicBezTo>
                    <a:cubicBezTo>
                      <a:pt x="2217420" y="1277620"/>
                      <a:pt x="2212340" y="1283970"/>
                      <a:pt x="2212340" y="1283970"/>
                    </a:cubicBezTo>
                    <a:cubicBezTo>
                      <a:pt x="2212340" y="1283970"/>
                      <a:pt x="2205990" y="1287780"/>
                      <a:pt x="2203450" y="1290320"/>
                    </a:cubicBezTo>
                    <a:cubicBezTo>
                      <a:pt x="2200910" y="1292860"/>
                      <a:pt x="2194560" y="1296670"/>
                      <a:pt x="2194560" y="1296670"/>
                    </a:cubicBezTo>
                    <a:cubicBezTo>
                      <a:pt x="2194560" y="1296670"/>
                      <a:pt x="2188210" y="1300480"/>
                      <a:pt x="2184400" y="1301750"/>
                    </a:cubicBezTo>
                    <a:cubicBezTo>
                      <a:pt x="2180590" y="1303020"/>
                      <a:pt x="2174240" y="1305560"/>
                      <a:pt x="2174240" y="1305560"/>
                    </a:cubicBezTo>
                    <a:cubicBezTo>
                      <a:pt x="2174240" y="1305560"/>
                      <a:pt x="2166620" y="1306830"/>
                      <a:pt x="2162810" y="1308100"/>
                    </a:cubicBezTo>
                    <a:cubicBezTo>
                      <a:pt x="2160270" y="1308100"/>
                      <a:pt x="2159000" y="1308100"/>
                      <a:pt x="2155190" y="1309370"/>
                    </a:cubicBezTo>
                    <a:cubicBezTo>
                      <a:pt x="2142490" y="1314450"/>
                      <a:pt x="2108200" y="1339850"/>
                      <a:pt x="2085340" y="1356360"/>
                    </a:cubicBezTo>
                    <a:cubicBezTo>
                      <a:pt x="2061210" y="1372870"/>
                      <a:pt x="2035810" y="1391920"/>
                      <a:pt x="2011680" y="1409700"/>
                    </a:cubicBezTo>
                    <a:cubicBezTo>
                      <a:pt x="1990090" y="1426210"/>
                      <a:pt x="1972310" y="1440180"/>
                      <a:pt x="1950720" y="1455420"/>
                    </a:cubicBezTo>
                    <a:cubicBezTo>
                      <a:pt x="1926590" y="1473200"/>
                      <a:pt x="1898650" y="1490980"/>
                      <a:pt x="1871980" y="1508760"/>
                    </a:cubicBezTo>
                    <a:cubicBezTo>
                      <a:pt x="1845310" y="1527810"/>
                      <a:pt x="1816100" y="1545590"/>
                      <a:pt x="1793240" y="1565910"/>
                    </a:cubicBezTo>
                    <a:cubicBezTo>
                      <a:pt x="1772920" y="1584960"/>
                      <a:pt x="1757680" y="1604010"/>
                      <a:pt x="1738630" y="1625600"/>
                    </a:cubicBezTo>
                    <a:cubicBezTo>
                      <a:pt x="1718310" y="1649730"/>
                      <a:pt x="1699260" y="1680210"/>
                      <a:pt x="1678940" y="1705610"/>
                    </a:cubicBezTo>
                    <a:cubicBezTo>
                      <a:pt x="1659890" y="1728470"/>
                      <a:pt x="1639570" y="1747520"/>
                      <a:pt x="1621790" y="1769110"/>
                    </a:cubicBezTo>
                    <a:cubicBezTo>
                      <a:pt x="1604010" y="1789430"/>
                      <a:pt x="1587500" y="1809750"/>
                      <a:pt x="1569720" y="1828800"/>
                    </a:cubicBezTo>
                    <a:cubicBezTo>
                      <a:pt x="1550670" y="1847850"/>
                      <a:pt x="1529080" y="1866900"/>
                      <a:pt x="1507490" y="1884680"/>
                    </a:cubicBezTo>
                    <a:cubicBezTo>
                      <a:pt x="1485900" y="1903730"/>
                      <a:pt x="1461770" y="1921510"/>
                      <a:pt x="1438910" y="1939290"/>
                    </a:cubicBezTo>
                    <a:cubicBezTo>
                      <a:pt x="1416050" y="1958340"/>
                      <a:pt x="1391920" y="1979930"/>
                      <a:pt x="1369060" y="1997710"/>
                    </a:cubicBezTo>
                    <a:cubicBezTo>
                      <a:pt x="1347470" y="2014220"/>
                      <a:pt x="1328420" y="2029460"/>
                      <a:pt x="1305560" y="2045970"/>
                    </a:cubicBezTo>
                    <a:cubicBezTo>
                      <a:pt x="1281430" y="2063750"/>
                      <a:pt x="1254760" y="2082800"/>
                      <a:pt x="1230630" y="2099310"/>
                    </a:cubicBezTo>
                    <a:cubicBezTo>
                      <a:pt x="1209040" y="2114550"/>
                      <a:pt x="1187450" y="2128520"/>
                      <a:pt x="1165860" y="2142490"/>
                    </a:cubicBezTo>
                    <a:cubicBezTo>
                      <a:pt x="1143000" y="2157730"/>
                      <a:pt x="1121410" y="2172970"/>
                      <a:pt x="1099820" y="2189480"/>
                    </a:cubicBezTo>
                    <a:cubicBezTo>
                      <a:pt x="1076960" y="2205990"/>
                      <a:pt x="1054100" y="2223770"/>
                      <a:pt x="1032510" y="2241550"/>
                    </a:cubicBezTo>
                    <a:cubicBezTo>
                      <a:pt x="1010920" y="2258060"/>
                      <a:pt x="988060" y="2275840"/>
                      <a:pt x="966470" y="2292350"/>
                    </a:cubicBezTo>
                    <a:cubicBezTo>
                      <a:pt x="944880" y="2308860"/>
                      <a:pt x="922020" y="2325370"/>
                      <a:pt x="899160" y="2340610"/>
                    </a:cubicBezTo>
                    <a:cubicBezTo>
                      <a:pt x="877570" y="2355850"/>
                      <a:pt x="855980" y="2369820"/>
                      <a:pt x="834390" y="2383790"/>
                    </a:cubicBezTo>
                    <a:cubicBezTo>
                      <a:pt x="811530" y="2399030"/>
                      <a:pt x="787400" y="2414270"/>
                      <a:pt x="764540" y="2429510"/>
                    </a:cubicBezTo>
                    <a:cubicBezTo>
                      <a:pt x="741680" y="2443480"/>
                      <a:pt x="722630" y="2458720"/>
                      <a:pt x="698500" y="2473960"/>
                    </a:cubicBezTo>
                    <a:cubicBezTo>
                      <a:pt x="669290" y="2491740"/>
                      <a:pt x="633730" y="2512060"/>
                      <a:pt x="601980" y="2528570"/>
                    </a:cubicBezTo>
                    <a:cubicBezTo>
                      <a:pt x="574040" y="2543810"/>
                      <a:pt x="546100" y="2555240"/>
                      <a:pt x="518160" y="2569210"/>
                    </a:cubicBezTo>
                    <a:cubicBezTo>
                      <a:pt x="490220" y="2581910"/>
                      <a:pt x="459740" y="2593340"/>
                      <a:pt x="433070" y="2608580"/>
                    </a:cubicBezTo>
                    <a:cubicBezTo>
                      <a:pt x="407670" y="2622550"/>
                      <a:pt x="378460" y="2639060"/>
                      <a:pt x="359410" y="2659380"/>
                    </a:cubicBezTo>
                    <a:cubicBezTo>
                      <a:pt x="340360" y="2679700"/>
                      <a:pt x="334010" y="2708910"/>
                      <a:pt x="316230" y="2729230"/>
                    </a:cubicBezTo>
                    <a:cubicBezTo>
                      <a:pt x="298450" y="2748280"/>
                      <a:pt x="276860" y="2771140"/>
                      <a:pt x="254000" y="2780030"/>
                    </a:cubicBezTo>
                    <a:cubicBezTo>
                      <a:pt x="229870" y="2787650"/>
                      <a:pt x="196850" y="2791460"/>
                      <a:pt x="176530" y="2780030"/>
                    </a:cubicBezTo>
                    <a:cubicBezTo>
                      <a:pt x="151130" y="2766060"/>
                      <a:pt x="130810" y="2717800"/>
                      <a:pt x="120650" y="2686050"/>
                    </a:cubicBezTo>
                    <a:cubicBezTo>
                      <a:pt x="111760" y="2659380"/>
                      <a:pt x="115570" y="2632710"/>
                      <a:pt x="110490" y="2606040"/>
                    </a:cubicBezTo>
                    <a:cubicBezTo>
                      <a:pt x="105410" y="2579370"/>
                      <a:pt x="96520" y="2555240"/>
                      <a:pt x="92710" y="2527300"/>
                    </a:cubicBezTo>
                    <a:cubicBezTo>
                      <a:pt x="88900" y="2499360"/>
                      <a:pt x="87630" y="2468880"/>
                      <a:pt x="85090" y="2439670"/>
                    </a:cubicBezTo>
                    <a:cubicBezTo>
                      <a:pt x="83820" y="2411730"/>
                      <a:pt x="83820" y="2383790"/>
                      <a:pt x="83820" y="2357120"/>
                    </a:cubicBezTo>
                    <a:cubicBezTo>
                      <a:pt x="83820" y="2330450"/>
                      <a:pt x="83820" y="2306320"/>
                      <a:pt x="83820" y="2279650"/>
                    </a:cubicBezTo>
                    <a:cubicBezTo>
                      <a:pt x="83820" y="2251710"/>
                      <a:pt x="85090" y="2222500"/>
                      <a:pt x="83820" y="2193290"/>
                    </a:cubicBezTo>
                    <a:cubicBezTo>
                      <a:pt x="82550" y="2164080"/>
                      <a:pt x="78740" y="2133600"/>
                      <a:pt x="76200" y="2104390"/>
                    </a:cubicBezTo>
                    <a:cubicBezTo>
                      <a:pt x="72390" y="2075180"/>
                      <a:pt x="67310" y="2044700"/>
                      <a:pt x="63500" y="2016760"/>
                    </a:cubicBezTo>
                    <a:cubicBezTo>
                      <a:pt x="60960" y="1987550"/>
                      <a:pt x="57150" y="1959610"/>
                      <a:pt x="54610" y="1931670"/>
                    </a:cubicBezTo>
                    <a:cubicBezTo>
                      <a:pt x="52070" y="1905000"/>
                      <a:pt x="50800" y="1879600"/>
                      <a:pt x="49530" y="1850390"/>
                    </a:cubicBezTo>
                    <a:cubicBezTo>
                      <a:pt x="46990" y="1819910"/>
                      <a:pt x="43180" y="1783080"/>
                      <a:pt x="40640" y="1752600"/>
                    </a:cubicBezTo>
                    <a:cubicBezTo>
                      <a:pt x="39370" y="1724660"/>
                      <a:pt x="36830" y="1701800"/>
                      <a:pt x="35560" y="1675130"/>
                    </a:cubicBezTo>
                    <a:cubicBezTo>
                      <a:pt x="35560" y="1647190"/>
                      <a:pt x="36830" y="1612900"/>
                      <a:pt x="36830" y="1586230"/>
                    </a:cubicBezTo>
                    <a:cubicBezTo>
                      <a:pt x="36830" y="1563370"/>
                      <a:pt x="36830" y="1534160"/>
                      <a:pt x="36830" y="1524000"/>
                    </a:cubicBezTo>
                    <a:cubicBezTo>
                      <a:pt x="36830" y="1521460"/>
                      <a:pt x="36830" y="1521460"/>
                      <a:pt x="36830" y="1518920"/>
                    </a:cubicBezTo>
                    <a:cubicBezTo>
                      <a:pt x="35560" y="1507490"/>
                      <a:pt x="33020" y="1460500"/>
                      <a:pt x="31750" y="1432560"/>
                    </a:cubicBezTo>
                    <a:cubicBezTo>
                      <a:pt x="30480" y="1405890"/>
                      <a:pt x="31750" y="1380490"/>
                      <a:pt x="30480" y="1352550"/>
                    </a:cubicBezTo>
                    <a:cubicBezTo>
                      <a:pt x="27940" y="1320800"/>
                      <a:pt x="25400" y="1285240"/>
                      <a:pt x="22860" y="1252220"/>
                    </a:cubicBezTo>
                    <a:cubicBezTo>
                      <a:pt x="21590" y="1220470"/>
                      <a:pt x="21590" y="1189990"/>
                      <a:pt x="19050" y="1160780"/>
                    </a:cubicBezTo>
                    <a:cubicBezTo>
                      <a:pt x="16510" y="1134110"/>
                      <a:pt x="12700" y="1109980"/>
                      <a:pt x="10160" y="1083310"/>
                    </a:cubicBezTo>
                    <a:cubicBezTo>
                      <a:pt x="7620" y="1057910"/>
                      <a:pt x="5080" y="1033780"/>
                      <a:pt x="3810" y="1005840"/>
                    </a:cubicBezTo>
                    <a:cubicBezTo>
                      <a:pt x="1270" y="974090"/>
                      <a:pt x="1270" y="938530"/>
                      <a:pt x="1270" y="906780"/>
                    </a:cubicBezTo>
                    <a:cubicBezTo>
                      <a:pt x="0" y="873760"/>
                      <a:pt x="1270" y="810260"/>
                      <a:pt x="1270" y="810260"/>
                    </a:cubicBezTo>
                    <a:moveTo>
                      <a:pt x="433070" y="548640"/>
                    </a:moveTo>
                    <a:cubicBezTo>
                      <a:pt x="447040" y="541020"/>
                      <a:pt x="435610" y="533400"/>
                      <a:pt x="433070" y="535940"/>
                    </a:cubicBezTo>
                    <a:cubicBezTo>
                      <a:pt x="431800" y="537210"/>
                      <a:pt x="433070" y="548640"/>
                      <a:pt x="433070" y="548640"/>
                    </a:cubicBezTo>
                    <a:moveTo>
                      <a:pt x="648970" y="1564640"/>
                    </a:moveTo>
                    <a:cubicBezTo>
                      <a:pt x="659130" y="1553210"/>
                      <a:pt x="654050" y="1553210"/>
                      <a:pt x="652780" y="1553210"/>
                    </a:cubicBezTo>
                    <a:cubicBezTo>
                      <a:pt x="652780" y="1553210"/>
                      <a:pt x="651510" y="1551940"/>
                      <a:pt x="651510" y="1551940"/>
                    </a:cubicBezTo>
                    <a:cubicBezTo>
                      <a:pt x="650240" y="1553210"/>
                      <a:pt x="650240" y="1558290"/>
                      <a:pt x="650240" y="1559560"/>
                    </a:cubicBezTo>
                    <a:cubicBezTo>
                      <a:pt x="648970" y="1562100"/>
                      <a:pt x="648970" y="1564640"/>
                      <a:pt x="648970" y="1564640"/>
                    </a:cubicBezTo>
                    <a:moveTo>
                      <a:pt x="657860" y="2282190"/>
                    </a:moveTo>
                    <a:cubicBezTo>
                      <a:pt x="676910" y="2270760"/>
                      <a:pt x="708660" y="2250440"/>
                      <a:pt x="731520" y="2235200"/>
                    </a:cubicBezTo>
                    <a:cubicBezTo>
                      <a:pt x="756920" y="2218690"/>
                      <a:pt x="786130" y="2198370"/>
                      <a:pt x="811530" y="2180590"/>
                    </a:cubicBezTo>
                    <a:cubicBezTo>
                      <a:pt x="836930" y="2162810"/>
                      <a:pt x="862330" y="2145030"/>
                      <a:pt x="883920" y="2128520"/>
                    </a:cubicBezTo>
                    <a:cubicBezTo>
                      <a:pt x="902970" y="2114550"/>
                      <a:pt x="934720" y="2089150"/>
                      <a:pt x="934720" y="2089150"/>
                    </a:cubicBezTo>
                    <a:cubicBezTo>
                      <a:pt x="934720" y="2089150"/>
                      <a:pt x="923290" y="2096770"/>
                      <a:pt x="914400" y="2101850"/>
                    </a:cubicBezTo>
                    <a:cubicBezTo>
                      <a:pt x="899160" y="2112010"/>
                      <a:pt x="871220" y="2128520"/>
                      <a:pt x="849630" y="2142490"/>
                    </a:cubicBezTo>
                    <a:cubicBezTo>
                      <a:pt x="825500" y="2159000"/>
                      <a:pt x="800100" y="2175510"/>
                      <a:pt x="777240" y="2192020"/>
                    </a:cubicBezTo>
                    <a:cubicBezTo>
                      <a:pt x="755650" y="2207260"/>
                      <a:pt x="734060" y="2223770"/>
                      <a:pt x="712470" y="2239010"/>
                    </a:cubicBezTo>
                    <a:cubicBezTo>
                      <a:pt x="693420" y="2252980"/>
                      <a:pt x="657860" y="2282190"/>
                      <a:pt x="657860" y="2282190"/>
                    </a:cubicBezTo>
                    <a:moveTo>
                      <a:pt x="734060" y="414020"/>
                    </a:moveTo>
                    <a:cubicBezTo>
                      <a:pt x="773430" y="440690"/>
                      <a:pt x="795020" y="455930"/>
                      <a:pt x="795020" y="455930"/>
                    </a:cubicBezTo>
                    <a:cubicBezTo>
                      <a:pt x="795020" y="454660"/>
                      <a:pt x="773430" y="436880"/>
                      <a:pt x="763270" y="429260"/>
                    </a:cubicBezTo>
                    <a:cubicBezTo>
                      <a:pt x="753110" y="422910"/>
                      <a:pt x="734060" y="414020"/>
                      <a:pt x="734060" y="414020"/>
                    </a:cubicBezTo>
                    <a:moveTo>
                      <a:pt x="1884680" y="1276350"/>
                    </a:moveTo>
                    <a:cubicBezTo>
                      <a:pt x="1894840" y="1266190"/>
                      <a:pt x="1887220" y="1263650"/>
                      <a:pt x="1884680" y="1264920"/>
                    </a:cubicBezTo>
                    <a:cubicBezTo>
                      <a:pt x="1883410" y="1266190"/>
                      <a:pt x="1884680" y="1276350"/>
                      <a:pt x="1884680" y="1276350"/>
                    </a:cubicBezTo>
                  </a:path>
                </a:pathLst>
              </a:custGeom>
              <a:solidFill>
                <a:srgbClr val="C4FF00"/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758883" y="2350145"/>
              <a:ext cx="1413506" cy="1189601"/>
              <a:chOff x="0" y="0"/>
              <a:chExt cx="1050290" cy="88392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50800" y="48260"/>
                <a:ext cx="951230" cy="786130"/>
              </a:xfrm>
              <a:custGeom>
                <a:avLst/>
                <a:gdLst/>
                <a:ahLst/>
                <a:cxnLst/>
                <a:rect r="r" b="b" t="t" l="l"/>
                <a:pathLst>
                  <a:path h="786130" w="951230">
                    <a:moveTo>
                      <a:pt x="19050" y="662940"/>
                    </a:moveTo>
                    <a:cubicBezTo>
                      <a:pt x="476250" y="254000"/>
                      <a:pt x="642620" y="132080"/>
                      <a:pt x="732790" y="73660"/>
                    </a:cubicBezTo>
                    <a:cubicBezTo>
                      <a:pt x="779780" y="43180"/>
                      <a:pt x="812800" y="19050"/>
                      <a:pt x="843280" y="8890"/>
                    </a:cubicBezTo>
                    <a:cubicBezTo>
                      <a:pt x="862330" y="3810"/>
                      <a:pt x="875030" y="0"/>
                      <a:pt x="890270" y="3810"/>
                    </a:cubicBezTo>
                    <a:cubicBezTo>
                      <a:pt x="909320" y="10160"/>
                      <a:pt x="935990" y="30480"/>
                      <a:pt x="943610" y="49530"/>
                    </a:cubicBezTo>
                    <a:cubicBezTo>
                      <a:pt x="951230" y="68580"/>
                      <a:pt x="946150" y="102870"/>
                      <a:pt x="935990" y="119380"/>
                    </a:cubicBezTo>
                    <a:cubicBezTo>
                      <a:pt x="928370" y="133350"/>
                      <a:pt x="911860" y="143510"/>
                      <a:pt x="897890" y="147320"/>
                    </a:cubicBezTo>
                    <a:cubicBezTo>
                      <a:pt x="883920" y="152400"/>
                      <a:pt x="864870" y="153670"/>
                      <a:pt x="850900" y="147320"/>
                    </a:cubicBezTo>
                    <a:cubicBezTo>
                      <a:pt x="833120" y="139700"/>
                      <a:pt x="807720" y="116840"/>
                      <a:pt x="802640" y="96520"/>
                    </a:cubicBezTo>
                    <a:cubicBezTo>
                      <a:pt x="797560" y="77470"/>
                      <a:pt x="803910" y="44450"/>
                      <a:pt x="817880" y="29210"/>
                    </a:cubicBezTo>
                    <a:cubicBezTo>
                      <a:pt x="830580" y="12700"/>
                      <a:pt x="862330" y="1270"/>
                      <a:pt x="882650" y="2540"/>
                    </a:cubicBezTo>
                    <a:cubicBezTo>
                      <a:pt x="902970" y="5080"/>
                      <a:pt x="929640" y="25400"/>
                      <a:pt x="941070" y="41910"/>
                    </a:cubicBezTo>
                    <a:cubicBezTo>
                      <a:pt x="948690" y="55880"/>
                      <a:pt x="951230" y="74930"/>
                      <a:pt x="948690" y="88900"/>
                    </a:cubicBezTo>
                    <a:cubicBezTo>
                      <a:pt x="946150" y="104140"/>
                      <a:pt x="939800" y="115570"/>
                      <a:pt x="925830" y="130810"/>
                    </a:cubicBezTo>
                    <a:cubicBezTo>
                      <a:pt x="892810" y="165100"/>
                      <a:pt x="788670" y="209550"/>
                      <a:pt x="722630" y="252730"/>
                    </a:cubicBezTo>
                    <a:cubicBezTo>
                      <a:pt x="656590" y="294640"/>
                      <a:pt x="598170" y="337820"/>
                      <a:pt x="532130" y="389890"/>
                    </a:cubicBezTo>
                    <a:cubicBezTo>
                      <a:pt x="452120" y="452120"/>
                      <a:pt x="353060" y="535940"/>
                      <a:pt x="279400" y="604520"/>
                    </a:cubicBezTo>
                    <a:cubicBezTo>
                      <a:pt x="217170" y="662940"/>
                      <a:pt x="156210" y="748030"/>
                      <a:pt x="114300" y="772160"/>
                    </a:cubicBezTo>
                    <a:cubicBezTo>
                      <a:pt x="95250" y="783590"/>
                      <a:pt x="80010" y="786130"/>
                      <a:pt x="64770" y="784860"/>
                    </a:cubicBezTo>
                    <a:cubicBezTo>
                      <a:pt x="48260" y="782320"/>
                      <a:pt x="29210" y="772160"/>
                      <a:pt x="19050" y="760730"/>
                    </a:cubicBezTo>
                    <a:cubicBezTo>
                      <a:pt x="7620" y="748030"/>
                      <a:pt x="0" y="727710"/>
                      <a:pt x="0" y="711200"/>
                    </a:cubicBezTo>
                    <a:cubicBezTo>
                      <a:pt x="0" y="695960"/>
                      <a:pt x="19050" y="662940"/>
                      <a:pt x="19050" y="662940"/>
                    </a:cubicBezTo>
                  </a:path>
                </a:pathLst>
              </a:custGeom>
              <a:solidFill>
                <a:srgbClr val="C4FF00"/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13" id="13"/>
            <p:cNvGrpSpPr/>
            <p:nvPr/>
          </p:nvGrpSpPr>
          <p:grpSpPr>
            <a:xfrm rot="0">
              <a:off x="411916" y="403370"/>
              <a:ext cx="1220366" cy="570872"/>
              <a:chOff x="0" y="0"/>
              <a:chExt cx="906780" cy="42418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48260" y="50800"/>
                <a:ext cx="812800" cy="336550"/>
              </a:xfrm>
              <a:custGeom>
                <a:avLst/>
                <a:gdLst/>
                <a:ahLst/>
                <a:cxnLst/>
                <a:rect r="r" b="b" t="t" l="l"/>
                <a:pathLst>
                  <a:path h="336550" w="812800">
                    <a:moveTo>
                      <a:pt x="80010" y="0"/>
                    </a:moveTo>
                    <a:cubicBezTo>
                      <a:pt x="337820" y="8890"/>
                      <a:pt x="406400" y="24130"/>
                      <a:pt x="459740" y="34290"/>
                    </a:cubicBezTo>
                    <a:cubicBezTo>
                      <a:pt x="501650" y="41910"/>
                      <a:pt x="528320" y="45720"/>
                      <a:pt x="568960" y="58420"/>
                    </a:cubicBezTo>
                    <a:cubicBezTo>
                      <a:pt x="623570" y="76200"/>
                      <a:pt x="716280" y="106680"/>
                      <a:pt x="756920" y="138430"/>
                    </a:cubicBezTo>
                    <a:cubicBezTo>
                      <a:pt x="782320" y="157480"/>
                      <a:pt x="802640" y="176530"/>
                      <a:pt x="807720" y="201930"/>
                    </a:cubicBezTo>
                    <a:cubicBezTo>
                      <a:pt x="812800" y="229870"/>
                      <a:pt x="797560" y="281940"/>
                      <a:pt x="777240" y="302260"/>
                    </a:cubicBezTo>
                    <a:cubicBezTo>
                      <a:pt x="756920" y="320040"/>
                      <a:pt x="725170" y="317500"/>
                      <a:pt x="692150" y="321310"/>
                    </a:cubicBezTo>
                    <a:cubicBezTo>
                      <a:pt x="641350" y="326390"/>
                      <a:pt x="560070" y="336550"/>
                      <a:pt x="505460" y="322580"/>
                    </a:cubicBezTo>
                    <a:cubicBezTo>
                      <a:pt x="455930" y="309880"/>
                      <a:pt x="394970" y="278130"/>
                      <a:pt x="375920" y="250190"/>
                    </a:cubicBezTo>
                    <a:cubicBezTo>
                      <a:pt x="364490" y="233680"/>
                      <a:pt x="365760" y="213360"/>
                      <a:pt x="368300" y="195580"/>
                    </a:cubicBezTo>
                    <a:cubicBezTo>
                      <a:pt x="372110" y="179070"/>
                      <a:pt x="381000" y="158750"/>
                      <a:pt x="396240" y="148590"/>
                    </a:cubicBezTo>
                    <a:cubicBezTo>
                      <a:pt x="414020" y="134620"/>
                      <a:pt x="450850" y="123190"/>
                      <a:pt x="473710" y="128270"/>
                    </a:cubicBezTo>
                    <a:cubicBezTo>
                      <a:pt x="496570" y="134620"/>
                      <a:pt x="525780" y="160020"/>
                      <a:pt x="534670" y="181610"/>
                    </a:cubicBezTo>
                    <a:cubicBezTo>
                      <a:pt x="542290" y="204470"/>
                      <a:pt x="537210" y="242570"/>
                      <a:pt x="523240" y="261620"/>
                    </a:cubicBezTo>
                    <a:cubicBezTo>
                      <a:pt x="509270" y="281940"/>
                      <a:pt x="473710" y="297180"/>
                      <a:pt x="450850" y="298450"/>
                    </a:cubicBezTo>
                    <a:cubicBezTo>
                      <a:pt x="433070" y="299720"/>
                      <a:pt x="412750" y="290830"/>
                      <a:pt x="400050" y="279400"/>
                    </a:cubicBezTo>
                    <a:cubicBezTo>
                      <a:pt x="386080" y="267970"/>
                      <a:pt x="374650" y="250190"/>
                      <a:pt x="369570" y="233680"/>
                    </a:cubicBezTo>
                    <a:cubicBezTo>
                      <a:pt x="365760" y="215900"/>
                      <a:pt x="367030" y="194310"/>
                      <a:pt x="374650" y="177800"/>
                    </a:cubicBezTo>
                    <a:cubicBezTo>
                      <a:pt x="381000" y="162560"/>
                      <a:pt x="396240" y="146050"/>
                      <a:pt x="410210" y="137160"/>
                    </a:cubicBezTo>
                    <a:cubicBezTo>
                      <a:pt x="425450" y="128270"/>
                      <a:pt x="447040" y="123190"/>
                      <a:pt x="464820" y="127000"/>
                    </a:cubicBezTo>
                    <a:cubicBezTo>
                      <a:pt x="486410" y="130810"/>
                      <a:pt x="529590" y="173990"/>
                      <a:pt x="530860" y="173990"/>
                    </a:cubicBezTo>
                    <a:cubicBezTo>
                      <a:pt x="530860" y="172720"/>
                      <a:pt x="502920" y="154940"/>
                      <a:pt x="505460" y="151130"/>
                    </a:cubicBezTo>
                    <a:cubicBezTo>
                      <a:pt x="508000" y="143510"/>
                      <a:pt x="570230" y="147320"/>
                      <a:pt x="600710" y="151130"/>
                    </a:cubicBezTo>
                    <a:cubicBezTo>
                      <a:pt x="626110" y="154940"/>
                      <a:pt x="670560" y="156210"/>
                      <a:pt x="674370" y="170180"/>
                    </a:cubicBezTo>
                    <a:cubicBezTo>
                      <a:pt x="680720" y="186690"/>
                      <a:pt x="636270" y="242570"/>
                      <a:pt x="612140" y="248920"/>
                    </a:cubicBezTo>
                    <a:cubicBezTo>
                      <a:pt x="588010" y="255270"/>
                      <a:pt x="566420" y="227330"/>
                      <a:pt x="530860" y="215900"/>
                    </a:cubicBezTo>
                    <a:cubicBezTo>
                      <a:pt x="468630" y="196850"/>
                      <a:pt x="349250" y="168910"/>
                      <a:pt x="265430" y="160020"/>
                    </a:cubicBezTo>
                    <a:cubicBezTo>
                      <a:pt x="194310" y="151130"/>
                      <a:pt x="104140" y="168910"/>
                      <a:pt x="60960" y="154940"/>
                    </a:cubicBezTo>
                    <a:cubicBezTo>
                      <a:pt x="39370" y="147320"/>
                      <a:pt x="25400" y="137160"/>
                      <a:pt x="16510" y="123190"/>
                    </a:cubicBezTo>
                    <a:cubicBezTo>
                      <a:pt x="6350" y="109220"/>
                      <a:pt x="0" y="86360"/>
                      <a:pt x="2540" y="69850"/>
                    </a:cubicBezTo>
                    <a:cubicBezTo>
                      <a:pt x="5080" y="52070"/>
                      <a:pt x="15240" y="31750"/>
                      <a:pt x="27940" y="20320"/>
                    </a:cubicBezTo>
                    <a:cubicBezTo>
                      <a:pt x="41910" y="8890"/>
                      <a:pt x="80010" y="0"/>
                      <a:pt x="80010" y="0"/>
                    </a:cubicBezTo>
                  </a:path>
                </a:pathLst>
              </a:custGeom>
              <a:solidFill>
                <a:srgbClr val="C4FF00"/>
              </a:solidFill>
              <a:ln cap="sq">
                <a:noFill/>
                <a:prstDash val="solid"/>
                <a:miter/>
              </a:ln>
            </p:spPr>
          </p:sp>
        </p:grp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614907" y="0"/>
            <a:ext cx="9673093" cy="10287000"/>
            <a:chOff x="0" y="0"/>
            <a:chExt cx="12897457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76000"/>
            </a:blip>
            <a:srcRect l="0" t="0" r="23951" b="0"/>
            <a:stretch>
              <a:fillRect/>
            </a:stretch>
          </p:blipFill>
          <p:spPr>
            <a:xfrm flipH="false" flipV="false">
              <a:off x="0" y="0"/>
              <a:ext cx="12897457" cy="13716000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>
            <a:off x="17717548" y="487756"/>
            <a:ext cx="0" cy="9222442"/>
          </a:xfrm>
          <a:prstGeom prst="line">
            <a:avLst/>
          </a:prstGeom>
          <a:ln cap="flat" w="9525">
            <a:solidFill>
              <a:srgbClr val="C4FF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468046" y="9210675"/>
            <a:ext cx="6713025" cy="382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Taobao fullscreen banner ad showing up on other apps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2667" y="188180"/>
            <a:ext cx="7023783" cy="748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1"/>
              </a:lnSpc>
            </a:pPr>
            <a:r>
              <a:rPr lang="en-US" sz="4286" b="true">
                <a:solidFill>
                  <a:srgbClr val="C4FF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02 - CONCEPT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5754" r="0" b="10932"/>
          <a:stretch>
            <a:fillRect/>
          </a:stretch>
        </p:blipFill>
        <p:spPr>
          <a:xfrm flipH="false" flipV="false" rot="0">
            <a:off x="11884025" y="791929"/>
            <a:ext cx="4114563" cy="7411817"/>
          </a:xfrm>
          <a:prstGeom prst="rect">
            <a:avLst/>
          </a:prstGeom>
        </p:spPr>
      </p:pic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5945" r="0" b="10741"/>
          <a:stretch>
            <a:fillRect/>
          </a:stretch>
        </p:blipFill>
        <p:spPr>
          <a:xfrm flipH="false" flipV="false" rot="0">
            <a:off x="2289412" y="791929"/>
            <a:ext cx="4114563" cy="7411817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7602450" y="2140939"/>
            <a:ext cx="3083099" cy="4713796"/>
          </a:xfrm>
          <a:custGeom>
            <a:avLst/>
            <a:gdLst/>
            <a:ahLst/>
            <a:cxnLst/>
            <a:rect r="r" b="b" t="t" l="l"/>
            <a:pathLst>
              <a:path h="4713796" w="3083099">
                <a:moveTo>
                  <a:pt x="0" y="0"/>
                </a:moveTo>
                <a:lnTo>
                  <a:pt x="3083100" y="0"/>
                </a:lnTo>
                <a:lnTo>
                  <a:pt x="3083100" y="4713796"/>
                </a:lnTo>
                <a:lnTo>
                  <a:pt x="0" y="471379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6928" t="-23071" r="-10078" b="-42846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7566423" y="605227"/>
            <a:ext cx="10080761" cy="4762"/>
          </a:xfrm>
          <a:prstGeom prst="line">
            <a:avLst/>
          </a:prstGeom>
          <a:ln cap="flat" w="9525">
            <a:solidFill>
              <a:srgbClr val="C4FF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694634" y="3992375"/>
            <a:ext cx="12898732" cy="5546455"/>
          </a:xfrm>
          <a:custGeom>
            <a:avLst/>
            <a:gdLst/>
            <a:ahLst/>
            <a:cxnLst/>
            <a:rect r="r" b="b" t="t" l="l"/>
            <a:pathLst>
              <a:path h="5546455" w="12898732">
                <a:moveTo>
                  <a:pt x="0" y="0"/>
                </a:moveTo>
                <a:lnTo>
                  <a:pt x="12898732" y="0"/>
                </a:lnTo>
                <a:lnTo>
                  <a:pt x="12898732" y="5546455"/>
                </a:lnTo>
                <a:lnTo>
                  <a:pt x="0" y="55464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43393" y="1237316"/>
            <a:ext cx="9616816" cy="760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274"/>
              </a:lnSpc>
              <a:spcBef>
                <a:spcPct val="0"/>
              </a:spcBef>
            </a:pPr>
            <a:r>
              <a:rPr lang="en-US" sz="4481">
                <a:solidFill>
                  <a:srgbClr val="C4FF00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ADS &lt;——&gt; ALGORITHM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851988" y="2443473"/>
            <a:ext cx="9266835" cy="1034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0"/>
              </a:lnSpc>
            </a:pPr>
            <a:r>
              <a:rPr lang="en-US" sz="2936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form/gesture/appearance &lt;——&gt; content</a:t>
            </a:r>
          </a:p>
          <a:p>
            <a:pPr algn="ctr">
              <a:lnSpc>
                <a:spcPts val="4110"/>
              </a:lnSpc>
            </a:pPr>
            <a:r>
              <a:rPr lang="en-US" sz="2936">
                <a:solidFill>
                  <a:srgbClr val="FFFFFF"/>
                </a:solidFill>
                <a:latin typeface="HK Grotesk Light"/>
                <a:ea typeface="HK Grotesk Light"/>
                <a:cs typeface="HK Grotesk Light"/>
                <a:sym typeface="HK Grotesk Light"/>
              </a:rPr>
              <a:t>                               Active &lt;——&gt; Passive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2667" y="188180"/>
            <a:ext cx="7023783" cy="748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1"/>
              </a:lnSpc>
            </a:pPr>
            <a:r>
              <a:rPr lang="en-US" sz="4286" b="true">
                <a:solidFill>
                  <a:srgbClr val="C4FF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03 - STRUCTURE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AutoShape 3" id="3"/>
            <p:cNvSpPr/>
            <p:nvPr/>
          </p:nvSpPr>
          <p:spPr>
            <a:xfrm>
              <a:off x="0" y="0"/>
              <a:ext cx="24384000" cy="13716000"/>
            </a:xfrm>
            <a:prstGeom prst="rect">
              <a:avLst/>
            </a:prstGeom>
            <a:solidFill>
              <a:srgbClr val="141414">
                <a:alpha val="75686"/>
              </a:srgbClr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6662408" y="4204404"/>
            <a:ext cx="4963184" cy="1413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96"/>
              </a:lnSpc>
            </a:pPr>
            <a:r>
              <a:rPr lang="en-US" b="true" sz="8211">
                <a:solidFill>
                  <a:srgbClr val="C4FF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THANKS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592365" y="9649346"/>
            <a:ext cx="17004623" cy="0"/>
          </a:xfrm>
          <a:prstGeom prst="line">
            <a:avLst/>
          </a:prstGeom>
          <a:ln cap="flat" w="9525">
            <a:solidFill>
              <a:srgbClr val="C4FF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592365" y="586593"/>
            <a:ext cx="17004623" cy="0"/>
          </a:xfrm>
          <a:prstGeom prst="line">
            <a:avLst/>
          </a:prstGeom>
          <a:ln cap="flat" w="9525">
            <a:solidFill>
              <a:srgbClr val="C4FF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DAGZcK2PCo0</dc:identifier>
  <dcterms:modified xsi:type="dcterms:W3CDTF">2011-08-01T06:04:30Z</dcterms:modified>
  <cp:revision>1</cp:revision>
  <dc:title>Salford</dc:title>
</cp:coreProperties>
</file>

<file path=docProps/thumbnail.jpeg>
</file>